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BC5C3-28D6-41D0-99D5-701D9DAD3F1C}" type="datetimeFigureOut">
              <a:rPr lang="en-AU" smtClean="0"/>
              <a:t>1/10/2021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033E9-F8B2-4D07-A716-F0EB8FC47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81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Port Lincoln Council - Organisation Count by Primary Category (FY 2020-2021)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% Sessions by Primary Category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% Sessions by Organisation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Port Lincoln Council - Sessions by Organisation (FY 2020-2021)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FY 2020-2021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34756f59-3578-4579-82d4-411c061fd537/reports/a5addbbf-df59-4f45-871b-457f477852d7?pbi_source=PowerPoi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34756f59-3578-4579-82d4-411c061fd537/reports/a5addbbf-df59-4f45-871b-457f477852d7/ReportSection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34756f59-3578-4579-82d4-411c061fd537/reports/a5addbbf-df59-4f45-871b-457f477852d7/ReportSectionda33258b8d25c0bcaee0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34756f59-3578-4579-82d4-411c061fd537/reports/a5addbbf-df59-4f45-871b-457f477852d7/ReportSection232a41c73b8ed9128474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 idx="4294967295"/>
          </p:nvPr>
        </p:nvSpPr>
        <p:spPr>
          <a:xfrm>
            <a:off x="810584" y="2982149"/>
            <a:ext cx="6314017" cy="6000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3C91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Port Lincoln Council (FY 2020-2021)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3C910"/>
              </a:solidFill>
              <a:effectLst/>
              <a:uLnTx/>
              <a:uFillTx/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hlinkClick r:id="rId3"/>
              </a:rPr>
              <a:t>View in Power BI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10/1/2021 6:44:39 AM UTC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9/14/2021 4:05:25 AM UTC</a:t>
            </a:r>
            <a:endParaRPr lang="en-US" sz="900" b="0" i="0" dirty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 descr="Microsoft Power B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Port Lincoln Council - Organisation Count by Primary Category (FY 2020-2021), % Sessions by Primary Category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Sessions by Primary Category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% Sessions by Organisation, Port Lincoln Council - Sessions by Organisation (FY 2020-2021)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Sessions by Organisation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ableEx, FY 2020-2021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Organisations by Primary Category - Slicer 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106</Words>
  <Application>Microsoft Office PowerPoint</Application>
  <PresentationFormat>Widescreen</PresentationFormat>
  <Paragraphs>24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Port Lincoln Council (FY 2020-2021)</vt:lpstr>
      <vt:lpstr>Sessions by Primary Category</vt:lpstr>
      <vt:lpstr>Sessions by Organisation</vt:lpstr>
      <vt:lpstr>Organisations by Primary Category - Slicer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Catherine McIntyre</cp:lastModifiedBy>
  <cp:revision>4</cp:revision>
  <dcterms:created xsi:type="dcterms:W3CDTF">2016-09-04T11:54:55Z</dcterms:created>
  <dcterms:modified xsi:type="dcterms:W3CDTF">2021-10-01T06:45:53Z</dcterms:modified>
</cp:coreProperties>
</file>